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7559675" cy="10691813"/>
  <p:notesSz cx="6858000" cy="9144000"/>
  <p:defaultTextStyle>
    <a:defPPr>
      <a:defRPr lang="es-ES"/>
    </a:defPPr>
    <a:lvl1pPr marL="0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37"/>
    <a:srgbClr val="FFBB3A"/>
    <a:srgbClr val="195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74"/>
  </p:normalViewPr>
  <p:slideViewPr>
    <p:cSldViewPr snapToGrid="0" snapToObjects="1">
      <p:cViewPr varScale="1">
        <p:scale>
          <a:sx n="85" d="100"/>
          <a:sy n="85" d="100"/>
        </p:scale>
        <p:origin x="4024" y="176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4C7089F-54E9-57CD-D7C9-6B07F2B227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/>
              <a:t>Nº de la comunicación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E3D7424-BD94-38D8-8ACE-A22A51EAA2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E9808-23BC-414E-9E7C-27C95F9F4497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F81AF2-852B-4A16-4AD5-4F9C348BD6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35468C4-DF36-1D11-F656-961E2FD6F8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0A4A6-CDEE-0440-8496-2A4A2494BF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980497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/>
              <a:t>Nº de la comunicación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753A0-CE06-224A-AC50-4223CF635814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D775-A4C4-3949-95C3-B8FE883679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464853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1">
            <a:extLst>
              <a:ext uri="{FF2B5EF4-FFF2-40B4-BE49-F238E27FC236}">
                <a16:creationId xmlns:a16="http://schemas.microsoft.com/office/drawing/2014/main" id="{FC0F97CB-B7FB-E056-E363-1950E9F407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321" y="1034359"/>
            <a:ext cx="6818293" cy="89501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Título de la comunicación</a:t>
            </a:r>
          </a:p>
        </p:txBody>
      </p:sp>
      <p:sp>
        <p:nvSpPr>
          <p:cNvPr id="4" name="Marcador de contenido 6">
            <a:extLst>
              <a:ext uri="{FF2B5EF4-FFF2-40B4-BE49-F238E27FC236}">
                <a16:creationId xmlns:a16="http://schemas.microsoft.com/office/drawing/2014/main" id="{F6E70676-0E95-66C9-CD78-D51F9F860DFD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691459"/>
            <a:ext cx="2542979" cy="469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solidFill>
                  <a:srgbClr val="FFAF37"/>
                </a:solidFill>
              </a:defRPr>
            </a:lvl1pPr>
          </a:lstStyle>
          <a:p>
            <a:r>
              <a:rPr lang="es-ES" dirty="0" err="1"/>
              <a:t>Nº</a:t>
            </a:r>
            <a:r>
              <a:rPr lang="es-ES" dirty="0"/>
              <a:t> de la comunicación</a:t>
            </a:r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7C72410D-6D88-0BBB-B8CA-62864024CECF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1770959"/>
            <a:ext cx="6818293" cy="469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 i="1"/>
            </a:lvl1pPr>
          </a:lstStyle>
          <a:p>
            <a:pPr marL="0" marR="0" lvl="0" indent="0" algn="l" defTabSz="3563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dirty="0"/>
              <a:t>Autores Nombre y Apellidos, Autores Nombre y Apellidos, Autores Nombre y Apellidos, Autores Nombre y Apellidos, Autores Nombre y Apellidos, Autores Nombre y Apellidos, </a:t>
            </a:r>
          </a:p>
        </p:txBody>
      </p:sp>
      <p:sp>
        <p:nvSpPr>
          <p:cNvPr id="6" name="Marcador de contenido 6">
            <a:extLst>
              <a:ext uri="{FF2B5EF4-FFF2-40B4-BE49-F238E27FC236}">
                <a16:creationId xmlns:a16="http://schemas.microsoft.com/office/drawing/2014/main" id="{0AACB675-9D40-03CD-6206-E794FBE92247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2347901"/>
            <a:ext cx="6818293" cy="469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</a:lstStyle>
          <a:p>
            <a:pPr marL="0" marR="0" lvl="0" indent="0" algn="l" defTabSz="3563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dirty="0"/>
              <a:t>Hospitales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CDEFC8E-3598-D288-DC4F-6A9D35562A4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5321" y="3048000"/>
            <a:ext cx="6780193" cy="696839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358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8FB13FE-BA3A-CD08-B33B-6E510099EB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559675" cy="43095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D741F1A-8D8A-FB48-DE80-07D1029334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5321" y="10306549"/>
            <a:ext cx="4274820" cy="13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66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lvl1pPr algn="l" defTabSz="356359" rtl="0" eaLnBrk="1" latinLnBrk="0" hangingPunct="1">
        <a:spcBef>
          <a:spcPct val="0"/>
        </a:spcBef>
        <a:buNone/>
        <a:defRPr sz="1400" kern="1200">
          <a:solidFill>
            <a:schemeClr val="accent5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0" indent="0" algn="l" defTabSz="356359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356359" indent="0" algn="l" defTabSz="356359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35440" indent="-222724" algn="l" defTabSz="356359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91799" indent="-222724" algn="l" defTabSz="356359" rtl="0" eaLnBrk="1" latinLnBrk="0" hangingPunct="1">
        <a:spcBef>
          <a:spcPct val="20000"/>
        </a:spcBef>
        <a:buFont typeface="Arial"/>
        <a:buChar char="•"/>
        <a:defRPr sz="109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603612" indent="-178179" algn="l" defTabSz="356359" rtl="0" eaLnBrk="1" latinLnBrk="0" hangingPunct="1">
        <a:spcBef>
          <a:spcPct val="20000"/>
        </a:spcBef>
        <a:buFont typeface="Arial"/>
        <a:buChar char="•"/>
        <a:defRPr sz="1091" kern="1200">
          <a:solidFill>
            <a:schemeClr val="tx1"/>
          </a:solidFill>
          <a:latin typeface="+mn-lt"/>
          <a:ea typeface="+mn-ea"/>
          <a:cs typeface="+mn-cs"/>
        </a:defRPr>
      </a:lvl5pPr>
      <a:lvl6pPr marL="1959971" indent="-178179" algn="l" defTabSz="356359" rtl="0" eaLnBrk="1" latinLnBrk="0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16329" indent="-178179" algn="l" defTabSz="356359" rtl="0" eaLnBrk="1" latinLnBrk="0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672687" indent="-178179" algn="l" defTabSz="356359" rtl="0" eaLnBrk="1" latinLnBrk="0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029045" indent="-178179" algn="l" defTabSz="356359" rtl="0" eaLnBrk="1" latinLnBrk="0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1pPr>
      <a:lvl2pPr marL="356359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712716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1069075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425433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781792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138149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494508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2850866" algn="l" defTabSz="35635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1">
            <a:extLst>
              <a:ext uri="{FF2B5EF4-FFF2-40B4-BE49-F238E27FC236}">
                <a16:creationId xmlns:a16="http://schemas.microsoft.com/office/drawing/2014/main" id="{6BEAF953-0F99-E4CC-B466-8261AE005E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321" y="1034359"/>
            <a:ext cx="6818293" cy="89501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Título de la comunicación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1CA8D6BA-90D8-383A-8467-8D8030489583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691459"/>
            <a:ext cx="2542979" cy="469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solidFill>
                  <a:srgbClr val="FFAF37"/>
                </a:solidFill>
              </a:defRPr>
            </a:lvl1pPr>
          </a:lstStyle>
          <a:p>
            <a:r>
              <a:rPr lang="es-ES" dirty="0" err="1"/>
              <a:t>Nº</a:t>
            </a:r>
            <a:r>
              <a:rPr lang="es-ES" dirty="0"/>
              <a:t> de la comunicación</a:t>
            </a:r>
          </a:p>
        </p:txBody>
      </p:sp>
      <p:sp>
        <p:nvSpPr>
          <p:cNvPr id="12" name="Marcador de contenido 6">
            <a:extLst>
              <a:ext uri="{FF2B5EF4-FFF2-40B4-BE49-F238E27FC236}">
                <a16:creationId xmlns:a16="http://schemas.microsoft.com/office/drawing/2014/main" id="{350EE823-7005-EB01-9B22-62365009986A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1770959"/>
            <a:ext cx="6818293" cy="469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 i="1"/>
            </a:lvl1pPr>
          </a:lstStyle>
          <a:p>
            <a:pPr marL="0" marR="0" lvl="0" indent="0" algn="l" defTabSz="3563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dirty="0"/>
              <a:t>Autores Nombre y Apellidos, Autores Nombre y Apellidos, Autores Nombre y Apellidos, Autores Nombre y Apellidos, Autores Nombre y Apellidos, Autores Nombre y Apellidos, </a:t>
            </a:r>
          </a:p>
        </p:txBody>
      </p:sp>
      <p:sp>
        <p:nvSpPr>
          <p:cNvPr id="14" name="Marcador de contenido 6">
            <a:extLst>
              <a:ext uri="{FF2B5EF4-FFF2-40B4-BE49-F238E27FC236}">
                <a16:creationId xmlns:a16="http://schemas.microsoft.com/office/drawing/2014/main" id="{FCF0DF70-1310-2DAF-15A5-8F2A852BCF6A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365321" y="2347901"/>
            <a:ext cx="6818293" cy="469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200"/>
            </a:lvl1pPr>
          </a:lstStyle>
          <a:p>
            <a:pPr marL="0" marR="0" lvl="0" indent="0" algn="l" defTabSz="3563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dirty="0"/>
              <a:t>Hospitales</a:t>
            </a:r>
          </a:p>
        </p:txBody>
      </p:sp>
      <p:sp>
        <p:nvSpPr>
          <p:cNvPr id="15" name="Marcador de contenido 6">
            <a:extLst>
              <a:ext uri="{FF2B5EF4-FFF2-40B4-BE49-F238E27FC236}">
                <a16:creationId xmlns:a16="http://schemas.microsoft.com/office/drawing/2014/main" id="{AF5CFD1B-EA89-2C86-0C37-AA6A120C75C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5321" y="3048000"/>
            <a:ext cx="6780193" cy="696839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8227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onreso Madrid 202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D7075"/>
      </a:accent1>
      <a:accent2>
        <a:srgbClr val="EE7A3B"/>
      </a:accent2>
      <a:accent3>
        <a:srgbClr val="0B344A"/>
      </a:accent3>
      <a:accent4>
        <a:srgbClr val="CA442C"/>
      </a:accent4>
      <a:accent5>
        <a:srgbClr val="687175"/>
      </a:accent5>
      <a:accent6>
        <a:srgbClr val="64AD8B"/>
      </a:accent6>
      <a:hlink>
        <a:srgbClr val="2D7075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39</Words>
  <Application>Microsoft Macintosh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Título de la comunicación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Cristina</dc:creator>
  <cp:lastModifiedBy>Cristina</cp:lastModifiedBy>
  <cp:revision>84</cp:revision>
  <dcterms:created xsi:type="dcterms:W3CDTF">2018-11-19T10:21:19Z</dcterms:created>
  <dcterms:modified xsi:type="dcterms:W3CDTF">2026-03-09T10:48:20Z</dcterms:modified>
</cp:coreProperties>
</file>