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69" r:id="rId4"/>
    <p:sldId id="270" r:id="rId5"/>
    <p:sldId id="275" r:id="rId6"/>
    <p:sldId id="276" r:id="rId7"/>
    <p:sldId id="277" r:id="rId8"/>
    <p:sldId id="278" r:id="rId9"/>
    <p:sldId id="279" r:id="rId10"/>
    <p:sldId id="280" r:id="rId11"/>
    <p:sldId id="262" r:id="rId12"/>
  </p:sldIdLst>
  <p:sldSz cx="10691813" cy="7559675"/>
  <p:notesSz cx="6858000" cy="9144000"/>
  <p:defaultTextStyle>
    <a:defPPr>
      <a:defRPr lang="es-E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6"/>
    <p:restoredTop sz="94681"/>
  </p:normalViewPr>
  <p:slideViewPr>
    <p:cSldViewPr snapToGrid="0" snapToObjects="1">
      <p:cViewPr varScale="1">
        <p:scale>
          <a:sx n="127" d="100"/>
          <a:sy n="127" d="100"/>
        </p:scale>
        <p:origin x="1272" y="19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FB3D823-0521-34E9-67BB-AB16525DCD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D76B01-FA29-2274-AADB-6B41F0B551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D662A-39CA-6346-890D-BA3500E04F89}" type="datetimeFigureOut">
              <a:rPr lang="es-ES" smtClean="0"/>
              <a:t>9/3/26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8C1AB7-2FD1-8BD1-7922-393869346B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7652EC-F327-A71D-05C6-C4D3AC3D3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F9755-6B2B-304B-9E2C-9441F22798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55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53A0-CE06-224A-AC50-4223CF635814}" type="datetimeFigureOut">
              <a:rPr lang="es-ES" smtClean="0"/>
              <a:t>9/3/26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2D775-A4C4-3949-95C3-B8FE883679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A8C447-EAF7-A715-EFBA-FA5F07A09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2">
            <a:extLst>
              <a:ext uri="{FF2B5EF4-FFF2-40B4-BE49-F238E27FC236}">
                <a16:creationId xmlns:a16="http://schemas.microsoft.com/office/drawing/2014/main" id="{45A9F942-B2EE-F49E-2DF8-C3D1C0BB7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73418" y="7082115"/>
            <a:ext cx="2494756" cy="402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ABFB7F-599B-D181-E1C9-BD8D696B1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691813" cy="6095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B0A2FD-09A4-55A6-35AD-47F1B98751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792" y="7178829"/>
            <a:ext cx="4274820" cy="1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48792" y="1887112"/>
            <a:ext cx="10019382" cy="5083257"/>
          </a:xfrm>
        </p:spPr>
        <p:txBody>
          <a:bodyPr/>
          <a:lstStyle>
            <a:lvl4pPr>
              <a:defRPr sz="1200"/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D3A5D1D5-D917-9E86-F59C-8F835D05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73418" y="7082115"/>
            <a:ext cx="2494756" cy="402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C7BCDC9-7C0E-F599-5D8E-3235A8FA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823797"/>
            <a:ext cx="10019382" cy="912516"/>
          </a:xfrm>
        </p:spPr>
        <p:txBody>
          <a:bodyPr anchor="t"/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F39A862-71C8-35E6-33A8-C93673A91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691813" cy="6095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87F5D7-227C-F24D-D90F-8A2F072851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792" y="7178829"/>
            <a:ext cx="4274820" cy="1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si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48792" y="836762"/>
            <a:ext cx="10019382" cy="6133607"/>
          </a:xfrm>
        </p:spPr>
        <p:txBody>
          <a:bodyPr/>
          <a:lstStyle>
            <a:lvl4pPr>
              <a:defRPr sz="1200"/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D3A5D1D5-D917-9E86-F59C-8F835D05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73418" y="7082115"/>
            <a:ext cx="2494756" cy="402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016D9D-DF8B-D84E-9E4F-4753BC1A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691813" cy="609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F2C16F-EAAF-D7E1-695B-801F5B7A8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792" y="7178829"/>
            <a:ext cx="4274820" cy="1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48792" y="845389"/>
            <a:ext cx="4611397" cy="6124981"/>
          </a:xfrm>
        </p:spPr>
        <p:txBody>
          <a:bodyPr/>
          <a:lstStyle>
            <a:lvl4pPr>
              <a:defRPr sz="1200"/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</p:txBody>
      </p:sp>
      <p:sp>
        <p:nvSpPr>
          <p:cNvPr id="7" name="Marcador de número de diapositiva 2">
            <a:extLst>
              <a:ext uri="{FF2B5EF4-FFF2-40B4-BE49-F238E27FC236}">
                <a16:creationId xmlns:a16="http://schemas.microsoft.com/office/drawing/2014/main" id="{D3A5D1D5-D917-9E86-F59C-8F835D05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73418" y="7082115"/>
            <a:ext cx="2494756" cy="4024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posición de imagen 1">
            <a:extLst>
              <a:ext uri="{FF2B5EF4-FFF2-40B4-BE49-F238E27FC236}">
                <a16:creationId xmlns:a16="http://schemas.microsoft.com/office/drawing/2014/main" id="{8C36FBCB-FB35-7FD0-A673-2195ECC9CD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5113" y="860892"/>
            <a:ext cx="5023060" cy="2934586"/>
          </a:xfrm>
        </p:spPr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8D2F6453-E00C-DCE7-62E8-629A3FD36D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112" y="4215731"/>
            <a:ext cx="5023061" cy="2754640"/>
          </a:xfrm>
        </p:spPr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E2E456-7EE0-849F-01B0-B5769D504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691813" cy="60950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8A9B416-DCBE-7569-B6BE-56C7D4D35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792" y="7178829"/>
            <a:ext cx="4274820" cy="1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12F2A0-2AFA-7C40-B598-1CDA79A53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s-ES_tradnl" dirty="0"/>
              <a:t>Segundo nivel</a:t>
            </a:r>
          </a:p>
          <a:p>
            <a:pPr lvl="1"/>
            <a:r>
              <a:rPr lang="es-ES_tradnl" dirty="0"/>
              <a:t>Tercer nivel</a:t>
            </a:r>
          </a:p>
          <a:p>
            <a:pPr lvl="2"/>
            <a:r>
              <a:rPr lang="es-ES_tradnl" dirty="0"/>
              <a:t>Cuarto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6972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D5C3-9337-1E49-BF76-AD71463E5C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C8B794D0-C38D-4E0D-5E28-9ED7F5DD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4" y="403225"/>
            <a:ext cx="9723588" cy="577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666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3" r:id="rId3"/>
    <p:sldLayoutId id="2147483666" r:id="rId4"/>
    <p:sldLayoutId id="2147483669" r:id="rId5"/>
    <p:sldLayoutId id="2147483651" r:id="rId6"/>
  </p:sldLayoutIdLst>
  <p:hf hdr="0" ftr="0" dt="0"/>
  <p:txStyles>
    <p:titleStyle>
      <a:lvl1pPr algn="l" defTabSz="503972" rtl="0" eaLnBrk="1" latinLnBrk="0" hangingPunct="1">
        <a:spcBef>
          <a:spcPct val="0"/>
        </a:spcBef>
        <a:buNone/>
        <a:defRPr sz="1700" kern="1200" baseline="0">
          <a:solidFill>
            <a:schemeClr val="accent5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l" defTabSz="503972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03972" indent="0" algn="l" defTabSz="503972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26897" indent="-314982" algn="l" defTabSz="503972" rtl="0" eaLnBrk="1" latinLnBrk="0" hangingPunct="1">
        <a:spcBef>
          <a:spcPct val="20000"/>
        </a:spcBef>
        <a:buFont typeface="Arial"/>
        <a:buChar char="•"/>
        <a:defRPr sz="154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7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57843-14C1-2FC7-17A4-6E273749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71D8805-297D-CACE-E8E6-A5AEF2731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375B9C-0A65-5C83-51B8-77CB4B564C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ED39183-0FB5-8E39-6152-1C337B50C6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EEFE1F-9EE0-A579-5BE2-94E1BABC1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5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B9605-E071-509D-C991-309AEAFB885D}"/>
              </a:ext>
            </a:extLst>
          </p:cNvPr>
          <p:cNvSpPr txBox="1">
            <a:spLocks/>
          </p:cNvSpPr>
          <p:nvPr/>
        </p:nvSpPr>
        <p:spPr>
          <a:xfrm>
            <a:off x="921556" y="3580091"/>
            <a:ext cx="8848701" cy="771992"/>
          </a:xfrm>
          <a:prstGeom prst="rect">
            <a:avLst/>
          </a:prstGeom>
        </p:spPr>
        <p:txBody>
          <a:bodyPr/>
          <a:lstStyle>
            <a:lvl1pPr marL="0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154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2925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6897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1700" dirty="0"/>
              <a:t>Autores Nombre y Apellidos, Autores Nombre y Apellidos, Autores Nombre y Apellidos, Autores Nombre y Apellidos, Autores Nombre y Apellidos, Autores Nombre y Apellidos,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FA79C58-9B58-503D-21EA-68ED4F3A7EAB}"/>
              </a:ext>
            </a:extLst>
          </p:cNvPr>
          <p:cNvSpPr txBox="1">
            <a:spLocks/>
          </p:cNvSpPr>
          <p:nvPr/>
        </p:nvSpPr>
        <p:spPr>
          <a:xfrm>
            <a:off x="875805" y="2348395"/>
            <a:ext cx="4016235" cy="444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3086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2925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6897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sz="2400" dirty="0" err="1">
                <a:solidFill>
                  <a:schemeClr val="accent2"/>
                </a:solidFill>
              </a:rPr>
              <a:t>Nº</a:t>
            </a:r>
            <a:r>
              <a:rPr lang="es-ES_tradnl" sz="2400" dirty="0">
                <a:solidFill>
                  <a:schemeClr val="accent2"/>
                </a:solidFill>
              </a:rPr>
              <a:t> de la comunicación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736384E-B0BE-C332-4688-61FC8966FDD7}"/>
              </a:ext>
            </a:extLst>
          </p:cNvPr>
          <p:cNvSpPr txBox="1">
            <a:spLocks/>
          </p:cNvSpPr>
          <p:nvPr/>
        </p:nvSpPr>
        <p:spPr>
          <a:xfrm>
            <a:off x="921556" y="4348870"/>
            <a:ext cx="9238386" cy="848412"/>
          </a:xfrm>
          <a:prstGeom prst="rect">
            <a:avLst/>
          </a:prstGeom>
        </p:spPr>
        <p:txBody>
          <a:bodyPr/>
          <a:lstStyle>
            <a:lvl1pPr marL="0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154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2925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6897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700" dirty="0"/>
              <a:t>Hospitales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43EC64C-1810-6992-DB35-C9320CA016C8}"/>
              </a:ext>
            </a:extLst>
          </p:cNvPr>
          <p:cNvSpPr txBox="1">
            <a:spLocks/>
          </p:cNvSpPr>
          <p:nvPr/>
        </p:nvSpPr>
        <p:spPr>
          <a:xfrm>
            <a:off x="875805" y="2907106"/>
            <a:ext cx="9352717" cy="848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3086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22925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6897" indent="-314982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1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039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sz="2800" dirty="0"/>
              <a:t>Título de la comunicación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83E693-0EB2-E5A0-9F65-1F2C42294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20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68D1D41-05E6-84E2-89A1-2AEB3A412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81B8503-6FBC-530E-85E1-3A67F3B0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57D4E6-7804-6FC6-28B9-27ED6F06D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085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375E5DA-3429-ACE0-2C5F-E36960021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B8D46B-8DF2-2357-E3B9-5D0E57537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889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03D23E8-56DC-94DA-7138-3CBBA9D71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DC3F45-A1FC-FA90-A207-FE6F17FE04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903B4AD5-9B93-FE6F-9E1C-00EE183DD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1CFE8C-FFFE-CB79-0D2E-B9C7EA2F9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31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D49F-AF6E-4B56-E6AF-D80E56BC4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02E7611-CB0D-1102-003E-B5E2DF436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81EA97-D87C-7920-792C-1459EDF04D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9F0303A6-FE85-3CF4-7EFA-6D217F28AE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C1AA88-54C7-DACE-1D8A-7DAAED825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192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53953-F10D-EB2B-6B9C-223113A9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129A5B1-DBDE-A904-80A9-01E922B6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0CCCF6-AE55-F993-05D1-0A9F735198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B5BC11B-75E6-9AAA-5EFD-AE5C9156C1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FBBB21-08EF-0282-D69C-B7402550E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230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9B8F8-17A6-6F44-F50C-FD67244C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A573AB2-19EB-ED80-D913-814D37C1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DA0391-E637-3A9A-191E-D67A9A7301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6166F15-4922-4737-1A86-AA0EE55A9B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0C90FC-AACC-6C2F-6108-D3304A077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50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0981B-BECC-A41F-68E0-957DDEB9C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FF44DAA-A9A9-75BE-4286-F14AD1EA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D76376-5957-FBB9-44E2-1AC5251B0D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721B96A-8E3D-9CF9-9874-DC3D741520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5960D6-961D-EB00-8492-7C0D55955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D5C3-9337-1E49-BF76-AD71463E5CA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2143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reso Madrid 20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D7075"/>
      </a:accent1>
      <a:accent2>
        <a:srgbClr val="EE7A3B"/>
      </a:accent2>
      <a:accent3>
        <a:srgbClr val="0B344A"/>
      </a:accent3>
      <a:accent4>
        <a:srgbClr val="CA442C"/>
      </a:accent4>
      <a:accent5>
        <a:srgbClr val="687175"/>
      </a:accent5>
      <a:accent6>
        <a:srgbClr val="64AD8B"/>
      </a:accent6>
      <a:hlink>
        <a:srgbClr val="2D707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48</Words>
  <Application>Microsoft Macintosh PowerPoint</Application>
  <PresentationFormat>Personalizado</PresentationFormat>
  <Paragraphs>13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</dc:creator>
  <cp:lastModifiedBy>Cristina</cp:lastModifiedBy>
  <cp:revision>60</cp:revision>
  <dcterms:created xsi:type="dcterms:W3CDTF">2018-11-19T10:21:19Z</dcterms:created>
  <dcterms:modified xsi:type="dcterms:W3CDTF">2026-03-09T09:33:15Z</dcterms:modified>
</cp:coreProperties>
</file>